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97" r:id="rId3"/>
    <p:sldId id="296" r:id="rId4"/>
    <p:sldId id="295" r:id="rId5"/>
    <p:sldId id="294" r:id="rId6"/>
    <p:sldId id="293" r:id="rId7"/>
    <p:sldId id="292" r:id="rId8"/>
    <p:sldId id="291" r:id="rId9"/>
    <p:sldId id="290" r:id="rId10"/>
    <p:sldId id="289" r:id="rId11"/>
    <p:sldId id="288" r:id="rId12"/>
    <p:sldId id="287" r:id="rId13"/>
    <p:sldId id="286" r:id="rId14"/>
    <p:sldId id="285" r:id="rId15"/>
    <p:sldId id="282" r:id="rId16"/>
    <p:sldId id="302" r:id="rId17"/>
    <p:sldId id="301" r:id="rId18"/>
    <p:sldId id="300" r:id="rId19"/>
    <p:sldId id="271" r:id="rId20"/>
    <p:sldId id="303" r:id="rId21"/>
    <p:sldId id="304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6493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8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83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74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89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67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50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63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42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97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93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53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0ACD-CA64-4AE9-9DE6-D075289D97BD}" type="datetimeFigureOut">
              <a:rPr lang="pl-PL" smtClean="0"/>
              <a:t>2021-06-14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CC4CB-B726-40B4-8DE3-48E6FB8FA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20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alti.home.amu.edu.p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alti.home.amu.edu.p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860308"/>
            <a:ext cx="7281840" cy="1664729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Comic Sans MS" panose="030F0702030302020204" pitchFamily="66" charset="0"/>
              </a:rPr>
              <a:t>ZAPRASZAMY</a:t>
            </a:r>
            <a:endParaRPr lang="pl-PL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5525037"/>
            <a:ext cx="10515600" cy="564613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pl-PL" sz="4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0"/>
            <a:ext cx="10833100" cy="3975100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sz="4400" b="1" dirty="0" smtClean="0">
                <a:latin typeface="Comic Sans MS" panose="030F0702030302020204" pitchFamily="66" charset="0"/>
              </a:rPr>
              <a:t/>
            </a:r>
            <a:br>
              <a:rPr lang="pl-PL" sz="4400" b="1" dirty="0" smtClean="0">
                <a:latin typeface="Comic Sans MS" panose="030F0702030302020204" pitchFamily="66" charset="0"/>
              </a:rPr>
            </a:br>
            <a:endParaRPr lang="pl-PL" sz="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936834" y="5316663"/>
            <a:ext cx="8682185" cy="523220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 smtClean="0">
                <a:latin typeface="Comic Sans MS" panose="030F0702030302020204" pitchFamily="66" charset="0"/>
              </a:rPr>
              <a:t>WIĘCEJ NA STRONIE ZAKŁADU BAŁTOLOGII</a:t>
            </a:r>
            <a:endParaRPr lang="pl-PL" sz="28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032429" y="5839883"/>
            <a:ext cx="7172156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>
                <a:latin typeface="Comic Sans MS" panose="030F0702030302020204" pitchFamily="66" charset="0"/>
                <a:hlinkClick r:id="rId3"/>
              </a:rPr>
              <a:t>http://balti.home.amu.edu.pl</a:t>
            </a:r>
            <a:r>
              <a:rPr lang="pl-PL" sz="3600" b="1" dirty="0" smtClean="0">
                <a:latin typeface="Comic Sans MS" panose="030F0702030302020204" pitchFamily="66" charset="0"/>
                <a:hlinkClick r:id="rId3"/>
              </a:rPr>
              <a:t>/</a:t>
            </a:r>
            <a:r>
              <a:rPr lang="pl-PL" sz="3600" b="1" dirty="0" smtClean="0">
                <a:latin typeface="Comic Sans MS" panose="030F0702030302020204" pitchFamily="66" charset="0"/>
              </a:rPr>
              <a:t> 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2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05"/>
    </mc:Choice>
    <mc:Fallback>
      <p:transition spd="slow" advTm="290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942152" y="3727669"/>
            <a:ext cx="213231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kultura,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6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604">
        <p:fade/>
      </p:transition>
    </mc:Choice>
    <mc:Fallback>
      <p:transition spd="med" advTm="16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942152" y="3727669"/>
            <a:ext cx="213231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kultura,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74467" y="3683493"/>
            <a:ext cx="2574744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mitologia,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33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58">
        <p:fade/>
      </p:transition>
    </mc:Choice>
    <mc:Fallback>
      <p:transition spd="med" advTm="14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942152" y="3727669"/>
            <a:ext cx="213231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kultura,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74467" y="3683493"/>
            <a:ext cx="2574744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mitologia,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530415" y="3682336"/>
            <a:ext cx="2531462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literatura,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1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">
        <p:fade/>
      </p:transition>
    </mc:Choice>
    <mc:Fallback>
      <p:transition spd="med" advTm="1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942152" y="3727669"/>
            <a:ext cx="213231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kultura,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74467" y="3683493"/>
            <a:ext cx="2574744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mitologia,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530415" y="3682336"/>
            <a:ext cx="2531462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literatura,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016944" y="3969170"/>
            <a:ext cx="187262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historia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90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327">
        <p:fade/>
      </p:transition>
    </mc:Choice>
    <mc:Fallback>
      <p:transition spd="med" advTm="13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16646" y="5119086"/>
            <a:ext cx="4084773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MOŻLIWOŚCI: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942152" y="3727669"/>
            <a:ext cx="213231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kultura,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74467" y="3683493"/>
            <a:ext cx="2574744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mitologia,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530415" y="3682336"/>
            <a:ext cx="2531462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literatura,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016944" y="3969170"/>
            <a:ext cx="187262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historia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1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91">
        <p:fade/>
      </p:transition>
    </mc:Choice>
    <mc:Fallback>
      <p:transition spd="med" advTm="14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16646" y="5119086"/>
            <a:ext cx="4084773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MOŻLIWOŚCI: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942152" y="3727669"/>
            <a:ext cx="213231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kultura,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74467" y="3683493"/>
            <a:ext cx="2574744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mitologia,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530415" y="3682336"/>
            <a:ext cx="2531462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literatura,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016944" y="3969170"/>
            <a:ext cx="187262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historia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069595" y="5098374"/>
            <a:ext cx="5731057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stypendia </a:t>
            </a:r>
            <a:r>
              <a:rPr lang="pl-PL" sz="3600" b="1" dirty="0" smtClean="0">
                <a:latin typeface="Comic Sans MS" panose="030F0702030302020204" pitchFamily="66" charset="0"/>
              </a:rPr>
              <a:t>[Litwa, </a:t>
            </a:r>
            <a:r>
              <a:rPr lang="pl-PL" sz="3600" b="1" dirty="0" smtClean="0">
                <a:latin typeface="Comic Sans MS" panose="030F0702030302020204" pitchFamily="66" charset="0"/>
              </a:rPr>
              <a:t>Ł</a:t>
            </a:r>
            <a:r>
              <a:rPr lang="pl-PL" sz="3600" b="1" dirty="0" smtClean="0">
                <a:latin typeface="Comic Sans MS" panose="030F0702030302020204" pitchFamily="66" charset="0"/>
              </a:rPr>
              <a:t>otwa]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9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5">
        <p:fade/>
      </p:transition>
    </mc:Choice>
    <mc:Fallback>
      <p:transition spd="med" advTm="147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16646" y="5119086"/>
            <a:ext cx="4084773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MOŻLIWOŚCI: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942152" y="3727669"/>
            <a:ext cx="213231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kultura,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74467" y="3683493"/>
            <a:ext cx="2574744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mitologia,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530415" y="3682336"/>
            <a:ext cx="2531462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literatura,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016944" y="3969170"/>
            <a:ext cx="187262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historia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069595" y="5098374"/>
            <a:ext cx="5731057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stypendia </a:t>
            </a:r>
            <a:r>
              <a:rPr lang="pl-PL" sz="3600" b="1" dirty="0" smtClean="0">
                <a:latin typeface="Comic Sans MS" panose="030F0702030302020204" pitchFamily="66" charset="0"/>
              </a:rPr>
              <a:t>[Litwa, </a:t>
            </a:r>
            <a:r>
              <a:rPr lang="pl-PL" sz="3600" b="1" dirty="0" smtClean="0">
                <a:latin typeface="Comic Sans MS" panose="030F0702030302020204" pitchFamily="66" charset="0"/>
              </a:rPr>
              <a:t>Ł</a:t>
            </a:r>
            <a:r>
              <a:rPr lang="pl-PL" sz="3600" b="1" dirty="0" smtClean="0">
                <a:latin typeface="Comic Sans MS" panose="030F0702030302020204" pitchFamily="66" charset="0"/>
              </a:rPr>
              <a:t>otwa]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838200" y="5849915"/>
            <a:ext cx="275267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ERASMUS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9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54">
        <p:fade/>
      </p:transition>
    </mc:Choice>
    <mc:Fallback>
      <p:transition spd="med" advTm="14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16646" y="5119086"/>
            <a:ext cx="4084773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MOŻLIWOŚCI: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942152" y="3727669"/>
            <a:ext cx="213231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kultura,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74467" y="3683493"/>
            <a:ext cx="2574744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mitologia,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530415" y="3682336"/>
            <a:ext cx="2531462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literatura,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016944" y="3969170"/>
            <a:ext cx="187262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historia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069595" y="5098374"/>
            <a:ext cx="5731057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stypendia </a:t>
            </a:r>
            <a:r>
              <a:rPr lang="pl-PL" sz="3600" b="1" dirty="0" smtClean="0">
                <a:latin typeface="Comic Sans MS" panose="030F0702030302020204" pitchFamily="66" charset="0"/>
              </a:rPr>
              <a:t>[Litwa, </a:t>
            </a:r>
            <a:r>
              <a:rPr lang="pl-PL" sz="3600" b="1" dirty="0" smtClean="0">
                <a:latin typeface="Comic Sans MS" panose="030F0702030302020204" pitchFamily="66" charset="0"/>
              </a:rPr>
              <a:t>Ł</a:t>
            </a:r>
            <a:r>
              <a:rPr lang="pl-PL" sz="3600" b="1" dirty="0" smtClean="0">
                <a:latin typeface="Comic Sans MS" panose="030F0702030302020204" pitchFamily="66" charset="0"/>
              </a:rPr>
              <a:t>otwa]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838200" y="5849915"/>
            <a:ext cx="275267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ERASMUS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089447" y="5826972"/>
            <a:ext cx="408637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KURSY LETNIE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4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675">
        <p:fade/>
      </p:transition>
    </mc:Choice>
    <mc:Fallback>
      <p:transition spd="med" advTm="167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16646" y="5119086"/>
            <a:ext cx="4084773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MOŻLIWOŚCI: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942152" y="3727669"/>
            <a:ext cx="213231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kultura,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74467" y="3683493"/>
            <a:ext cx="2574744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mitologia,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530415" y="3682336"/>
            <a:ext cx="2531462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literatura,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016944" y="3969170"/>
            <a:ext cx="187262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historia</a:t>
            </a:r>
            <a:endParaRPr lang="pl-PL" sz="3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069595" y="5098374"/>
            <a:ext cx="5731057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stypendia </a:t>
            </a:r>
            <a:r>
              <a:rPr lang="pl-PL" sz="3600" b="1" dirty="0" smtClean="0">
                <a:latin typeface="Comic Sans MS" panose="030F0702030302020204" pitchFamily="66" charset="0"/>
              </a:rPr>
              <a:t>[Litwa, </a:t>
            </a:r>
            <a:r>
              <a:rPr lang="pl-PL" sz="3600" b="1" dirty="0" smtClean="0">
                <a:latin typeface="Comic Sans MS" panose="030F0702030302020204" pitchFamily="66" charset="0"/>
              </a:rPr>
              <a:t>Ł</a:t>
            </a:r>
            <a:r>
              <a:rPr lang="pl-PL" sz="3600" b="1" dirty="0" smtClean="0">
                <a:latin typeface="Comic Sans MS" panose="030F0702030302020204" pitchFamily="66" charset="0"/>
              </a:rPr>
              <a:t>otwa]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838200" y="5849915"/>
            <a:ext cx="275267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ERASMUS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089447" y="5826972"/>
            <a:ext cx="408637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KURSY LETNIE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8517204" y="5800371"/>
            <a:ext cx="1949573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STAŻE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2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628">
        <p:fade/>
      </p:transition>
    </mc:Choice>
    <mc:Fallback>
      <p:transition spd="med" advTm="162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860308"/>
            <a:ext cx="7281840" cy="1664729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Comic Sans MS" panose="030F0702030302020204" pitchFamily="66" charset="0"/>
              </a:rPr>
              <a:t>ZAPRASZAMY</a:t>
            </a:r>
            <a:endParaRPr lang="pl-PL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5525037"/>
            <a:ext cx="10515600" cy="564613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pl-PL" sz="4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0"/>
            <a:ext cx="10833100" cy="3975100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sz="4400" b="1" dirty="0" smtClean="0">
                <a:latin typeface="Comic Sans MS" panose="030F0702030302020204" pitchFamily="66" charset="0"/>
              </a:rPr>
              <a:t/>
            </a:r>
            <a:br>
              <a:rPr lang="pl-PL" sz="4400" b="1" dirty="0" smtClean="0">
                <a:latin typeface="Comic Sans MS" panose="030F0702030302020204" pitchFamily="66" charset="0"/>
              </a:rPr>
            </a:br>
            <a:endParaRPr lang="pl-PL" sz="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19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365">
        <p:fade/>
      </p:transition>
    </mc:Choice>
    <mc:Fallback>
      <p:transition spd="med" advTm="13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1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94">
        <p:fade/>
      </p:transition>
    </mc:Choice>
    <mc:Fallback>
      <p:transition spd="med" advTm="15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860308"/>
            <a:ext cx="7281840" cy="1664729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Comic Sans MS" panose="030F0702030302020204" pitchFamily="66" charset="0"/>
              </a:rPr>
              <a:t>ZAPRASZAMY</a:t>
            </a:r>
            <a:endParaRPr lang="pl-PL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5525037"/>
            <a:ext cx="10515600" cy="564613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pl-PL" sz="4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0"/>
            <a:ext cx="10833100" cy="3975100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sz="4400" b="1" dirty="0" smtClean="0">
                <a:latin typeface="Comic Sans MS" panose="030F0702030302020204" pitchFamily="66" charset="0"/>
              </a:rPr>
              <a:t/>
            </a:r>
            <a:br>
              <a:rPr lang="pl-PL" sz="4400" b="1" dirty="0" smtClean="0">
                <a:latin typeface="Comic Sans MS" panose="030F0702030302020204" pitchFamily="66" charset="0"/>
              </a:rPr>
            </a:br>
            <a:endParaRPr lang="pl-PL" sz="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936834" y="5316663"/>
            <a:ext cx="8682185" cy="523220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 smtClean="0">
                <a:latin typeface="Comic Sans MS" panose="030F0702030302020204" pitchFamily="66" charset="0"/>
              </a:rPr>
              <a:t>WIĘCEJ NA STRONIE ZAKŁADU BAŁTOLOGII</a:t>
            </a:r>
            <a:endParaRPr lang="pl-PL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352">
        <p:fade/>
      </p:transition>
    </mc:Choice>
    <mc:Fallback>
      <p:transition spd="med" advTm="13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860308"/>
            <a:ext cx="7281840" cy="1664729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Comic Sans MS" panose="030F0702030302020204" pitchFamily="66" charset="0"/>
              </a:rPr>
              <a:t>ZAPRASZAMY</a:t>
            </a:r>
            <a:endParaRPr lang="pl-PL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5525037"/>
            <a:ext cx="10515600" cy="564613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pl-PL" sz="4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0"/>
            <a:ext cx="10833100" cy="3975100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sz="4400" b="1" dirty="0" smtClean="0">
                <a:latin typeface="Comic Sans MS" panose="030F0702030302020204" pitchFamily="66" charset="0"/>
              </a:rPr>
              <a:t/>
            </a:r>
            <a:br>
              <a:rPr lang="pl-PL" sz="4400" b="1" dirty="0" smtClean="0">
                <a:latin typeface="Comic Sans MS" panose="030F0702030302020204" pitchFamily="66" charset="0"/>
              </a:rPr>
            </a:br>
            <a:endParaRPr lang="pl-PL" sz="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936834" y="5316663"/>
            <a:ext cx="8682185" cy="523220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 smtClean="0">
                <a:latin typeface="Comic Sans MS" panose="030F0702030302020204" pitchFamily="66" charset="0"/>
              </a:rPr>
              <a:t>WIĘCEJ NA STRONIE ZAKŁADU BAŁTOLOGII</a:t>
            </a:r>
            <a:endParaRPr lang="pl-PL" sz="28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032429" y="5839883"/>
            <a:ext cx="7172156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>
                <a:latin typeface="Comic Sans MS" panose="030F0702030302020204" pitchFamily="66" charset="0"/>
                <a:hlinkClick r:id="rId3"/>
              </a:rPr>
              <a:t>http://balti.home.amu.edu.pl</a:t>
            </a:r>
            <a:r>
              <a:rPr lang="pl-PL" sz="3600" b="1" dirty="0" smtClean="0">
                <a:latin typeface="Comic Sans MS" panose="030F0702030302020204" pitchFamily="66" charset="0"/>
                <a:hlinkClick r:id="rId3"/>
              </a:rPr>
              <a:t>/</a:t>
            </a:r>
            <a:r>
              <a:rPr lang="pl-PL" sz="3600" b="1" dirty="0" smtClean="0">
                <a:latin typeface="Comic Sans MS" panose="030F0702030302020204" pitchFamily="66" charset="0"/>
              </a:rPr>
              <a:t> 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2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420">
        <p:fade/>
      </p:transition>
    </mc:Choice>
    <mc:Fallback>
      <p:transition spd="med" advTm="342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69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8">
        <p:fade/>
      </p:transition>
    </mc:Choice>
    <mc:Fallback>
      <p:transition spd="med" advTm="15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354">
        <p:fade/>
      </p:transition>
    </mc:Choice>
    <mc:Fallback>
      <p:transition spd="med" advTm="13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1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58">
        <p:fade/>
      </p:transition>
    </mc:Choice>
    <mc:Fallback>
      <p:transition spd="med" advTm="14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0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42">
        <p:fade/>
      </p:transition>
    </mc:Choice>
    <mc:Fallback>
      <p:transition spd="med" advTm="144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02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394">
        <p:fade/>
      </p:transition>
    </mc:Choice>
    <mc:Fallback>
      <p:transition spd="med" advTm="13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7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792">
        <p:fade/>
      </p:transition>
    </mc:Choice>
    <mc:Fallback>
      <p:transition spd="med" advTm="17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CC0000"/>
                </a:solidFill>
                <a:latin typeface="Comic Sans MS" panose="030F0702030302020204" pitchFamily="66" charset="0"/>
              </a:rPr>
              <a:t>BAŁTOLOGIA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specjalizacja na kierunku ETNOLINGWISTYKA</a:t>
            </a:r>
            <a:endParaRPr lang="pl-PL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55555" y="1439536"/>
            <a:ext cx="2343911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JĘZYKI: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67185" y="1458771"/>
            <a:ext cx="2244525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litewski,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8267" y="1474548"/>
            <a:ext cx="2186817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łotewski</a:t>
            </a:r>
            <a:endParaRPr lang="pl-PL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8200" y="2099782"/>
            <a:ext cx="5219699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angielski </a:t>
            </a:r>
            <a:r>
              <a:rPr lang="pl-PL" sz="3600" b="1" dirty="0" smtClean="0">
                <a:latin typeface="Comic Sans MS" panose="030F0702030302020204" pitchFamily="66" charset="0"/>
              </a:rPr>
              <a:t>[kontynuacja]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96000" y="2099782"/>
            <a:ext cx="5793573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lub</a:t>
            </a:r>
            <a: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rosyjski </a:t>
            </a:r>
            <a:r>
              <a:rPr lang="pl-PL" sz="3600" b="1" dirty="0" smtClean="0">
                <a:latin typeface="Comic Sans MS" panose="030F0702030302020204" pitchFamily="66" charset="0"/>
              </a:rPr>
              <a:t>[od podstaw]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6646" y="3982038"/>
            <a:ext cx="2632452" cy="707886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latin typeface="Comic Sans MS" panose="030F0702030302020204" pitchFamily="66" charset="0"/>
              </a:rPr>
              <a:t>NARODY:</a:t>
            </a:r>
            <a:endParaRPr lang="pl-PL" sz="4000" b="1" dirty="0">
              <a:latin typeface="Comic Sans MS" panose="030F0702030302020204" pitchFamily="66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838200" y="2741208"/>
            <a:ext cx="8355171" cy="646331"/>
          </a:xfrm>
          <a:prstGeom prst="rect">
            <a:avLst/>
          </a:prstGeom>
          <a:noFill/>
          <a:ln>
            <a:noFill/>
            <a:bevel/>
          </a:ln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latin typeface="Comic Sans MS" panose="030F0702030302020204" pitchFamily="66" charset="0"/>
              </a:rPr>
              <a:t>intensywna nauka w małych grupach</a:t>
            </a:r>
            <a:endParaRPr lang="pl-PL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3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82">
        <p:fade/>
      </p:transition>
    </mc:Choice>
    <mc:Fallback>
      <p:transition spd="med" advTm="14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423</Words>
  <Application>Microsoft Office PowerPoint</Application>
  <PresentationFormat>Panoramiczny</PresentationFormat>
  <Paragraphs>170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Motyw pakietu Office</vt:lpstr>
      <vt:lpstr>ZAPRASZAMY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BAŁTOLOGIA specjalizacja na kierunku ETNOLINGWISTYKA</vt:lpstr>
      <vt:lpstr>ZAPRASZAMY</vt:lpstr>
      <vt:lpstr>ZAPRASZAMY</vt:lpstr>
      <vt:lpstr>ZAPRASZAMY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ewastrycz@outlook.com</dc:creator>
  <cp:lastModifiedBy>Ewa Stryczyńska-Hodyl</cp:lastModifiedBy>
  <cp:revision>28</cp:revision>
  <dcterms:created xsi:type="dcterms:W3CDTF">2021-06-11T23:11:05Z</dcterms:created>
  <dcterms:modified xsi:type="dcterms:W3CDTF">2021-06-14T15:29:28Z</dcterms:modified>
</cp:coreProperties>
</file>